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9" autoAdjust="0"/>
    <p:restoredTop sz="94660"/>
  </p:normalViewPr>
  <p:slideViewPr>
    <p:cSldViewPr snapToGrid="0">
      <p:cViewPr varScale="1">
        <p:scale>
          <a:sx n="32" d="100"/>
          <a:sy n="32" d="100"/>
        </p:scale>
        <p:origin x="52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70210-34B0-C146-2778-8A49D80BAD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DA3A38-EDB7-8D04-17A9-441CEA5F5B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4AAC0-DA36-6093-48D7-91247DF89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C7150-33B2-4A30-57EA-C0B88FCB8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8435E-4D35-5F48-2BAE-A07309271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18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6D31D-4EE4-4155-EFA7-1D5477498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C3F766-2D00-A443-4CB2-91997E2B73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C4D87-9031-90E6-E402-89077C4C5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75093-28B6-157C-83AD-A92E49CEA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6E6DB-847B-5F22-CAB8-FC1AEDA86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8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0EC1D3-4B44-34F1-44D4-E49F7789DC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31AE56-C674-EE6C-8F05-8327927EDC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AC4C4-AF9B-E137-79DD-0021BAAF2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9E000-4F18-9ADE-6C04-04B929FF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C6F9E-152E-7811-A4D0-72D00F8FD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507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E7BE5-A77A-13B6-68AB-CFF632ECD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127A2-6F22-2729-3322-35D72115C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44EED-C8DC-60F8-4089-115C7F0D1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C22060-433A-02CA-4093-493C85F66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535AD-5B0A-81FF-2CD5-7D6A34157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158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A1076-D5CB-1C21-E1FD-5FF32C78D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ACFE6-E36E-8896-E343-24A6B52D4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3A08E-3A3A-2DE8-18B6-30BD39379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81DED-9D1D-C91C-134C-C119F90E1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19806-DEE9-0A26-FBBB-EE274B691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464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EFF6B-7253-C99D-C5B2-099BD6BA7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8E762-24E7-7AB7-467E-CE064F3465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B15D84-7128-4CB4-8D95-831CDCAE1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9F0A07-0C61-DDFB-BB36-38DC12CA2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ACB56-06FB-3FCA-85AD-01A9770BE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0D69B4-9DDC-07AB-81C1-EAF4CE8C1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565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40581-C33E-49BB-D34E-0BBA11615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3AD71D-47EB-6097-9FC2-174AA477A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44929-C9C5-1891-69FB-07ADF8B18A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82052F-8775-2CBE-C971-FC955DCBFF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214595-E5FA-FFF2-3063-A367EC62FF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832E78-1951-92C6-1413-816D05137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C7F0AB-244A-275B-BACA-198ABFD0A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70E5E6-95ED-3CA1-4C45-0C916C0AC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425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D8C37-4B9B-25F8-4F28-B47415744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D48352-06CB-B58B-D175-F6E889849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25CEBD-6F14-AE57-EE6D-3E090612F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9026B-72A8-0AB1-5AFF-EC9CD223A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70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C890E9-7C69-EBCA-BB41-49EA52C39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119DF2-0050-FB5F-6C21-A4FF3BF40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98572B-5167-57AB-A517-F243682BC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82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55FC3-EAB6-611C-4B5E-17B649A2D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EE212-6887-1807-D2DF-676C60A6E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C7E351-B40B-B6D2-AEF1-272B3585F4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339BB-CB14-0CBA-0F1A-F4C3F3686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A7273E-DF36-7950-408C-682FD9A03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E4E916-1CD3-3D63-9252-EB2B34447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486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CAC30-CEE6-B7DA-272E-571EAD454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D8CA98-4D87-A287-150C-41F102E3B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3ED403-C06A-3D7D-D414-D1430102F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6A146A-8886-EF02-68E9-A2E457AD5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F69FE-045A-0BE1-27F9-EFFCA5114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2F7C1-5236-D6EB-57A5-F784B2F2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761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C16A4B-511B-8ACD-8AA6-BFEB0F160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BA2F7-F141-9511-C6D9-A68CC36C9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C56D9-6979-38BB-F7E4-57B910F3C4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C1241-7503-443B-BA24-72377626F2D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DAE47-FB4B-E51B-5B2A-19551C31F0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C8F07-1A43-3604-B830-4CA1452DA5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F6141-A406-49AF-8583-613637EB7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434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FB42CB83-F5E1-9E92-7431-DA4E0CD74B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450" y="215900"/>
            <a:ext cx="12103100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911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9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Lei Tian (letian)</dc:creator>
  <cp:lastModifiedBy>Lei Tian (letian)</cp:lastModifiedBy>
  <cp:revision>1</cp:revision>
  <dcterms:created xsi:type="dcterms:W3CDTF">2022-06-13T22:06:07Z</dcterms:created>
  <dcterms:modified xsi:type="dcterms:W3CDTF">2022-06-13T22:06:53Z</dcterms:modified>
</cp:coreProperties>
</file>

<file path=docProps/thumbnail.jpeg>
</file>